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AFB6-0CFC-42A4-8131-DA12E07483A9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9AFB6-0CFC-42A4-8131-DA12E07483A9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32E90-3725-46A5-9000-4A259AD906B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4DC074A-A9C9-440D-A8BB-DF0FB4650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7" y="6413326"/>
            <a:ext cx="90560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nl-NL" sz="1600" b="1" dirty="0" err="1" smtClean="0">
                <a:solidFill>
                  <a:srgbClr val="0070C0"/>
                </a:solidFill>
              </a:rPr>
              <a:t>Wachter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over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mijn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leven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	</a:t>
            </a:r>
            <a:r>
              <a:rPr lang="en-US" altLang="nl-NL" sz="1600" b="1" dirty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            			</a:t>
            </a:r>
            <a:r>
              <a:rPr lang="en-US" altLang="nl-NL" sz="1600" b="1" dirty="0" err="1">
                <a:solidFill>
                  <a:srgbClr val="0070C0"/>
                </a:solidFill>
              </a:rPr>
              <a:t>t&amp;m</a:t>
            </a:r>
            <a:r>
              <a:rPr lang="en-US" altLang="nl-NL" sz="1600" b="1" dirty="0">
                <a:solidFill>
                  <a:srgbClr val="0070C0"/>
                </a:solidFill>
              </a:rPr>
              <a:t>: </a:t>
            </a:r>
            <a:r>
              <a:rPr lang="en-US" altLang="nl-NL" sz="1600" b="1" dirty="0" err="1">
                <a:solidFill>
                  <a:srgbClr val="0070C0"/>
                </a:solidFill>
              </a:rPr>
              <a:t>A.Houben</a:t>
            </a:r>
            <a:endParaRPr lang="nl-NL" altLang="nl-NL" dirty="0">
              <a:solidFill>
                <a:srgbClr val="0070C0"/>
              </a:solidFill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260648"/>
            <a:ext cx="8886825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4DC074A-A9C9-440D-A8BB-DF0FB4650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7" y="6413326"/>
            <a:ext cx="90560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nl-NL" sz="1600" b="1" dirty="0" err="1" smtClean="0">
                <a:solidFill>
                  <a:srgbClr val="0070C0"/>
                </a:solidFill>
              </a:rPr>
              <a:t>Wachter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over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mijn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leven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	</a:t>
            </a:r>
            <a:r>
              <a:rPr lang="en-US" altLang="nl-NL" sz="1600" b="1" dirty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            			</a:t>
            </a:r>
            <a:r>
              <a:rPr lang="en-US" altLang="nl-NL" sz="1600" b="1" dirty="0" err="1">
                <a:solidFill>
                  <a:srgbClr val="0070C0"/>
                </a:solidFill>
              </a:rPr>
              <a:t>t&amp;m</a:t>
            </a:r>
            <a:r>
              <a:rPr lang="en-US" altLang="nl-NL" sz="1600" b="1" dirty="0">
                <a:solidFill>
                  <a:srgbClr val="0070C0"/>
                </a:solidFill>
              </a:rPr>
              <a:t>: </a:t>
            </a:r>
            <a:r>
              <a:rPr lang="en-US" altLang="nl-NL" sz="1600" b="1" dirty="0" err="1">
                <a:solidFill>
                  <a:srgbClr val="0070C0"/>
                </a:solidFill>
              </a:rPr>
              <a:t>A.Houben</a:t>
            </a:r>
            <a:endParaRPr lang="nl-NL" altLang="nl-NL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260648"/>
            <a:ext cx="8829675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6673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4DC074A-A9C9-440D-A8BB-DF0FB4650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7" y="6413326"/>
            <a:ext cx="90560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nl-NL" sz="1600" b="1" dirty="0" err="1" smtClean="0">
                <a:solidFill>
                  <a:srgbClr val="0070C0"/>
                </a:solidFill>
              </a:rPr>
              <a:t>Wachter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over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mijn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leven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	</a:t>
            </a:r>
            <a:r>
              <a:rPr lang="en-US" altLang="nl-NL" sz="1600" b="1" dirty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            			</a:t>
            </a:r>
            <a:r>
              <a:rPr lang="en-US" altLang="nl-NL" sz="1600" b="1" dirty="0" err="1">
                <a:solidFill>
                  <a:srgbClr val="0070C0"/>
                </a:solidFill>
              </a:rPr>
              <a:t>t&amp;m</a:t>
            </a:r>
            <a:r>
              <a:rPr lang="en-US" altLang="nl-NL" sz="1600" b="1" dirty="0">
                <a:solidFill>
                  <a:srgbClr val="0070C0"/>
                </a:solidFill>
              </a:rPr>
              <a:t>: </a:t>
            </a:r>
            <a:r>
              <a:rPr lang="en-US" altLang="nl-NL" sz="1600" b="1" dirty="0" err="1">
                <a:solidFill>
                  <a:srgbClr val="0070C0"/>
                </a:solidFill>
              </a:rPr>
              <a:t>A.Houben</a:t>
            </a:r>
            <a:endParaRPr lang="nl-NL" altLang="nl-NL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260648"/>
            <a:ext cx="8829675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2816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4DC074A-A9C9-440D-A8BB-DF0FB4650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7" y="6413326"/>
            <a:ext cx="90560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nl-NL" sz="1600" b="1" dirty="0" err="1" smtClean="0">
                <a:solidFill>
                  <a:srgbClr val="0070C0"/>
                </a:solidFill>
              </a:rPr>
              <a:t>Wachter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over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mijn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leven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	</a:t>
            </a:r>
            <a:r>
              <a:rPr lang="en-US" altLang="nl-NL" sz="1600" b="1" dirty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            			</a:t>
            </a:r>
            <a:r>
              <a:rPr lang="en-US" altLang="nl-NL" sz="1600" b="1" dirty="0" err="1">
                <a:solidFill>
                  <a:srgbClr val="0070C0"/>
                </a:solidFill>
              </a:rPr>
              <a:t>t&amp;m</a:t>
            </a:r>
            <a:r>
              <a:rPr lang="en-US" altLang="nl-NL" sz="1600" b="1" dirty="0">
                <a:solidFill>
                  <a:srgbClr val="0070C0"/>
                </a:solidFill>
              </a:rPr>
              <a:t>: </a:t>
            </a:r>
            <a:r>
              <a:rPr lang="en-US" altLang="nl-NL" sz="1600" b="1" dirty="0" err="1">
                <a:solidFill>
                  <a:srgbClr val="0070C0"/>
                </a:solidFill>
              </a:rPr>
              <a:t>A.Houben</a:t>
            </a:r>
            <a:endParaRPr lang="nl-NL" altLang="nl-NL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260648"/>
            <a:ext cx="8810625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2816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4DC074A-A9C9-440D-A8BB-DF0FB4650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7" y="6413326"/>
            <a:ext cx="90560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nl-NL" sz="1600" b="1" dirty="0" err="1" smtClean="0">
                <a:solidFill>
                  <a:srgbClr val="0070C0"/>
                </a:solidFill>
              </a:rPr>
              <a:t>Wachter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over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mijn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leven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	</a:t>
            </a:r>
            <a:r>
              <a:rPr lang="en-US" altLang="nl-NL" sz="1600" b="1" dirty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            			</a:t>
            </a:r>
            <a:r>
              <a:rPr lang="en-US" altLang="nl-NL" sz="1600" b="1" dirty="0" err="1">
                <a:solidFill>
                  <a:srgbClr val="0070C0"/>
                </a:solidFill>
              </a:rPr>
              <a:t>t&amp;m</a:t>
            </a:r>
            <a:r>
              <a:rPr lang="en-US" altLang="nl-NL" sz="1600" b="1" dirty="0">
                <a:solidFill>
                  <a:srgbClr val="0070C0"/>
                </a:solidFill>
              </a:rPr>
              <a:t>: </a:t>
            </a:r>
            <a:r>
              <a:rPr lang="en-US" altLang="nl-NL" sz="1600" b="1" dirty="0" err="1">
                <a:solidFill>
                  <a:srgbClr val="0070C0"/>
                </a:solidFill>
              </a:rPr>
              <a:t>A.Houben</a:t>
            </a:r>
            <a:endParaRPr lang="nl-NL" altLang="nl-NL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260648"/>
            <a:ext cx="879157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2816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4DC074A-A9C9-440D-A8BB-DF0FB4650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7" y="6413326"/>
            <a:ext cx="90560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nl-NL" sz="1600" b="1" dirty="0" err="1" smtClean="0">
                <a:solidFill>
                  <a:srgbClr val="0070C0"/>
                </a:solidFill>
              </a:rPr>
              <a:t>Wachter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over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mijn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leven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	</a:t>
            </a:r>
            <a:r>
              <a:rPr lang="en-US" altLang="nl-NL" sz="1600" b="1" dirty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            			</a:t>
            </a:r>
            <a:r>
              <a:rPr lang="en-US" altLang="nl-NL" sz="1600" b="1" dirty="0" err="1">
                <a:solidFill>
                  <a:srgbClr val="0070C0"/>
                </a:solidFill>
              </a:rPr>
              <a:t>t&amp;m</a:t>
            </a:r>
            <a:r>
              <a:rPr lang="en-US" altLang="nl-NL" sz="1600" b="1" dirty="0">
                <a:solidFill>
                  <a:srgbClr val="0070C0"/>
                </a:solidFill>
              </a:rPr>
              <a:t>: </a:t>
            </a:r>
            <a:r>
              <a:rPr lang="en-US" altLang="nl-NL" sz="1600" b="1" dirty="0" err="1">
                <a:solidFill>
                  <a:srgbClr val="0070C0"/>
                </a:solidFill>
              </a:rPr>
              <a:t>A.Houben</a:t>
            </a:r>
            <a:endParaRPr lang="nl-NL" altLang="nl-NL" dirty="0">
              <a:solidFill>
                <a:srgbClr val="0070C0"/>
              </a:solidFill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260648"/>
            <a:ext cx="8886825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7820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4DC074A-A9C9-440D-A8BB-DF0FB4650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7" y="6413326"/>
            <a:ext cx="90560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nl-NL" sz="1600" b="1" dirty="0" err="1" smtClean="0">
                <a:solidFill>
                  <a:srgbClr val="0070C0"/>
                </a:solidFill>
              </a:rPr>
              <a:t>Wachter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over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mijn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leven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	</a:t>
            </a:r>
            <a:r>
              <a:rPr lang="en-US" altLang="nl-NL" sz="1600" b="1" dirty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            			</a:t>
            </a:r>
            <a:r>
              <a:rPr lang="en-US" altLang="nl-NL" sz="1600" b="1" dirty="0" err="1">
                <a:solidFill>
                  <a:srgbClr val="0070C0"/>
                </a:solidFill>
              </a:rPr>
              <a:t>t&amp;m</a:t>
            </a:r>
            <a:r>
              <a:rPr lang="en-US" altLang="nl-NL" sz="1600" b="1" dirty="0">
                <a:solidFill>
                  <a:srgbClr val="0070C0"/>
                </a:solidFill>
              </a:rPr>
              <a:t>: </a:t>
            </a:r>
            <a:r>
              <a:rPr lang="en-US" altLang="nl-NL" sz="1600" b="1" dirty="0" err="1">
                <a:solidFill>
                  <a:srgbClr val="0070C0"/>
                </a:solidFill>
              </a:rPr>
              <a:t>A.Houben</a:t>
            </a:r>
            <a:endParaRPr lang="nl-NL" altLang="nl-NL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260648"/>
            <a:ext cx="8829675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6673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4DC074A-A9C9-440D-A8BB-DF0FB4650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7" y="6413326"/>
            <a:ext cx="90560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nl-NL" sz="1600" b="1" dirty="0" err="1" smtClean="0">
                <a:solidFill>
                  <a:srgbClr val="0070C0"/>
                </a:solidFill>
              </a:rPr>
              <a:t>Wachter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over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mijn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leven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	</a:t>
            </a:r>
            <a:r>
              <a:rPr lang="en-US" altLang="nl-NL" sz="1600" b="1" dirty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            			</a:t>
            </a:r>
            <a:r>
              <a:rPr lang="en-US" altLang="nl-NL" sz="1600" b="1" dirty="0" err="1">
                <a:solidFill>
                  <a:srgbClr val="0070C0"/>
                </a:solidFill>
              </a:rPr>
              <a:t>t&amp;m</a:t>
            </a:r>
            <a:r>
              <a:rPr lang="en-US" altLang="nl-NL" sz="1600" b="1" dirty="0">
                <a:solidFill>
                  <a:srgbClr val="0070C0"/>
                </a:solidFill>
              </a:rPr>
              <a:t>: </a:t>
            </a:r>
            <a:r>
              <a:rPr lang="en-US" altLang="nl-NL" sz="1600" b="1" dirty="0" err="1">
                <a:solidFill>
                  <a:srgbClr val="0070C0"/>
                </a:solidFill>
              </a:rPr>
              <a:t>A.Houben</a:t>
            </a:r>
            <a:endParaRPr lang="nl-NL" altLang="nl-NL" dirty="0">
              <a:solidFill>
                <a:srgbClr val="0070C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60648"/>
            <a:ext cx="8858250" cy="499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2816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4DC074A-A9C9-440D-A8BB-DF0FB4650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7" y="6413326"/>
            <a:ext cx="90560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nl-NL" sz="1600" b="1" dirty="0" err="1" smtClean="0">
                <a:solidFill>
                  <a:srgbClr val="0070C0"/>
                </a:solidFill>
              </a:rPr>
              <a:t>Wachter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over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mijn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leven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	</a:t>
            </a:r>
            <a:r>
              <a:rPr lang="en-US" altLang="nl-NL" sz="1600" b="1" dirty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            			</a:t>
            </a:r>
            <a:r>
              <a:rPr lang="en-US" altLang="nl-NL" sz="1600" b="1" dirty="0" err="1">
                <a:solidFill>
                  <a:srgbClr val="0070C0"/>
                </a:solidFill>
              </a:rPr>
              <a:t>t&amp;m</a:t>
            </a:r>
            <a:r>
              <a:rPr lang="en-US" altLang="nl-NL" sz="1600" b="1" dirty="0">
                <a:solidFill>
                  <a:srgbClr val="0070C0"/>
                </a:solidFill>
              </a:rPr>
              <a:t>: </a:t>
            </a:r>
            <a:r>
              <a:rPr lang="en-US" altLang="nl-NL" sz="1600" b="1" dirty="0" err="1">
                <a:solidFill>
                  <a:srgbClr val="0070C0"/>
                </a:solidFill>
              </a:rPr>
              <a:t>A.Houben</a:t>
            </a:r>
            <a:endParaRPr lang="nl-NL" altLang="nl-NL" dirty="0">
              <a:solidFill>
                <a:srgbClr val="0070C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60648"/>
            <a:ext cx="88011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2816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4DC074A-A9C9-440D-A8BB-DF0FB4650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7" y="6413326"/>
            <a:ext cx="90560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nl-NL" sz="1600" b="1" dirty="0" err="1" smtClean="0">
                <a:solidFill>
                  <a:srgbClr val="0070C0"/>
                </a:solidFill>
              </a:rPr>
              <a:t>Wachter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over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mijn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 </a:t>
            </a:r>
            <a:r>
              <a:rPr lang="en-US" altLang="nl-NL" sz="1600" b="1" dirty="0" err="1" smtClean="0">
                <a:solidFill>
                  <a:srgbClr val="0070C0"/>
                </a:solidFill>
              </a:rPr>
              <a:t>leven</a:t>
            </a:r>
            <a:r>
              <a:rPr lang="en-US" altLang="nl-NL" sz="1600" b="1" dirty="0" smtClean="0">
                <a:solidFill>
                  <a:srgbClr val="0070C0"/>
                </a:solidFill>
              </a:rPr>
              <a:t>	</a:t>
            </a:r>
            <a:r>
              <a:rPr lang="en-US" altLang="nl-NL" sz="1600" b="1" dirty="0">
                <a:solidFill>
                  <a:srgbClr val="0070C0"/>
                </a:solidFill>
              </a:rPr>
              <a:t>	</a:t>
            </a:r>
            <a:r>
              <a:rPr lang="en-US" altLang="nl-NL" sz="2000" b="1" dirty="0">
                <a:solidFill>
                  <a:srgbClr val="0070C0"/>
                </a:solidFill>
              </a:rPr>
              <a:t>	            			</a:t>
            </a:r>
            <a:r>
              <a:rPr lang="en-US" altLang="nl-NL" sz="1600" b="1" dirty="0" err="1">
                <a:solidFill>
                  <a:srgbClr val="0070C0"/>
                </a:solidFill>
              </a:rPr>
              <a:t>t&amp;m</a:t>
            </a:r>
            <a:r>
              <a:rPr lang="en-US" altLang="nl-NL" sz="1600" b="1" dirty="0">
                <a:solidFill>
                  <a:srgbClr val="0070C0"/>
                </a:solidFill>
              </a:rPr>
              <a:t>: </a:t>
            </a:r>
            <a:r>
              <a:rPr lang="en-US" altLang="nl-NL" sz="1600" b="1" dirty="0" err="1">
                <a:solidFill>
                  <a:srgbClr val="0070C0"/>
                </a:solidFill>
              </a:rPr>
              <a:t>A.Houben</a:t>
            </a:r>
            <a:endParaRPr lang="nl-NL" altLang="nl-NL" dirty="0">
              <a:solidFill>
                <a:srgbClr val="0070C0"/>
              </a:solidFill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260648"/>
            <a:ext cx="8886825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7820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Antoine Houben</dc:creator>
  <cp:lastModifiedBy>Antoine Houben</cp:lastModifiedBy>
  <cp:revision>8</cp:revision>
  <dcterms:created xsi:type="dcterms:W3CDTF">2015-03-10T20:18:23Z</dcterms:created>
  <dcterms:modified xsi:type="dcterms:W3CDTF">2021-05-24T21:28:41Z</dcterms:modified>
</cp:coreProperties>
</file>